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6" r:id="rId9"/>
    <p:sldId id="265" r:id="rId10"/>
    <p:sldId id="264" r:id="rId11"/>
    <p:sldId id="263" r:id="rId12"/>
    <p:sldId id="262" r:id="rId13"/>
    <p:sldId id="269" r:id="rId14"/>
    <p:sldId id="271" r:id="rId15"/>
    <p:sldId id="268" r:id="rId16"/>
    <p:sldId id="267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14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9555-78A2-4D48-9A9A-5499FA65C3A6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96A6-67B4-4517-841C-465A147E4F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891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9555-78A2-4D48-9A9A-5499FA65C3A6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96A6-67B4-4517-841C-465A147E4F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250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9555-78A2-4D48-9A9A-5499FA65C3A6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96A6-67B4-4517-841C-465A147E4F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4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9555-78A2-4D48-9A9A-5499FA65C3A6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96A6-67B4-4517-841C-465A147E4F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035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9555-78A2-4D48-9A9A-5499FA65C3A6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96A6-67B4-4517-841C-465A147E4F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463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9555-78A2-4D48-9A9A-5499FA65C3A6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96A6-67B4-4517-841C-465A147E4F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718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9555-78A2-4D48-9A9A-5499FA65C3A6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96A6-67B4-4517-841C-465A147E4F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1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9555-78A2-4D48-9A9A-5499FA65C3A6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96A6-67B4-4517-841C-465A147E4F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948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9555-78A2-4D48-9A9A-5499FA65C3A6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96A6-67B4-4517-841C-465A147E4F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172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9555-78A2-4D48-9A9A-5499FA65C3A6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96A6-67B4-4517-841C-465A147E4F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381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9555-78A2-4D48-9A9A-5499FA65C3A6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96A6-67B4-4517-841C-465A147E4F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320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F9555-78A2-4D48-9A9A-5499FA65C3A6}" type="datetimeFigureOut">
              <a:rPr lang="es-CO" smtClean="0"/>
              <a:t>15/07/2021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D96A6-67B4-4517-841C-465A147E4F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724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favor oprima F-5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437112"/>
            <a:ext cx="147828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Rectángulo"/>
          <p:cNvSpPr/>
          <p:nvPr/>
        </p:nvSpPr>
        <p:spPr>
          <a:xfrm>
            <a:off x="2286000" y="476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ASOCIACION DE COPROPIETARIOS DEL EDIFICIO</a:t>
            </a:r>
            <a:br>
              <a:rPr lang="es-CO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MEDICA SAN JOSE</a:t>
            </a: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5724128" y="522920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Ahora haga clic con el mouse para avanzar</a:t>
            </a:r>
          </a:p>
        </p:txBody>
      </p:sp>
    </p:spTree>
    <p:extLst>
      <p:ext uri="{BB962C8B-B14F-4D97-AF65-F5344CB8AC3E}">
        <p14:creationId xmlns:p14="http://schemas.microsoft.com/office/powerpoint/2010/main" val="1278378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799" y="-27384"/>
            <a:ext cx="5473201" cy="1656184"/>
          </a:xfrm>
        </p:spPr>
        <p:txBody>
          <a:bodyPr>
            <a:normAutofit/>
          </a:bodyPr>
          <a:lstStyle/>
          <a:p>
            <a: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ASOCIACION DE COPROPIETARIOS DEL EDIFICIO</a:t>
            </a:r>
            <a:b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MEDICA SAN JOSE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188640"/>
            <a:ext cx="1290493" cy="1729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21" y="2636909"/>
            <a:ext cx="2715766" cy="36210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67278"/>
            <a:ext cx="2715766" cy="3621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2715766" cy="3621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3419872" y="1196752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Exterior Consultorios y área de espera externa del 2 piso</a:t>
            </a:r>
          </a:p>
        </p:txBody>
      </p:sp>
    </p:spTree>
    <p:extLst>
      <p:ext uri="{BB962C8B-B14F-4D97-AF65-F5344CB8AC3E}">
        <p14:creationId xmlns:p14="http://schemas.microsoft.com/office/powerpoint/2010/main" val="3755911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799" y="-27384"/>
            <a:ext cx="5473201" cy="1656184"/>
          </a:xfrm>
        </p:spPr>
        <p:txBody>
          <a:bodyPr>
            <a:normAutofit/>
          </a:bodyPr>
          <a:lstStyle/>
          <a:p>
            <a: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ASOCIACION DE COPROPIETARIOS DEL EDIFICIO</a:t>
            </a:r>
            <a:b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MEDICA SAN JOSE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188640"/>
            <a:ext cx="1290493" cy="1729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2498034" cy="3330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36980"/>
            <a:ext cx="2517744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270171"/>
            <a:ext cx="2304256" cy="3072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10 CuadroTexto"/>
          <p:cNvSpPr txBox="1"/>
          <p:nvPr/>
        </p:nvSpPr>
        <p:spPr>
          <a:xfrm>
            <a:off x="3419872" y="4797152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de recepción interior de un consultorio</a:t>
            </a:r>
          </a:p>
        </p:txBody>
      </p:sp>
    </p:spTree>
    <p:extLst>
      <p:ext uri="{BB962C8B-B14F-4D97-AF65-F5344CB8AC3E}">
        <p14:creationId xmlns:p14="http://schemas.microsoft.com/office/powerpoint/2010/main" val="3843218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799" y="-27384"/>
            <a:ext cx="5473201" cy="1656184"/>
          </a:xfrm>
        </p:spPr>
        <p:txBody>
          <a:bodyPr>
            <a:normAutofit/>
          </a:bodyPr>
          <a:lstStyle/>
          <a:p>
            <a: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ASOCIACION DE COPROPIETARIOS DEL EDIFICIO</a:t>
            </a:r>
            <a:b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MEDICA SAN JOSE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188640"/>
            <a:ext cx="1290493" cy="1729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36709"/>
            <a:ext cx="2247868" cy="2997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2949792" cy="3933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60848"/>
            <a:ext cx="2717034" cy="36227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9" name="8 CuadroTexto"/>
          <p:cNvSpPr txBox="1"/>
          <p:nvPr/>
        </p:nvSpPr>
        <p:spPr>
          <a:xfrm>
            <a:off x="683568" y="573325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interna y recepción de un consultorio del segundo piso</a:t>
            </a:r>
          </a:p>
        </p:txBody>
      </p:sp>
    </p:spTree>
    <p:extLst>
      <p:ext uri="{BB962C8B-B14F-4D97-AF65-F5344CB8AC3E}">
        <p14:creationId xmlns:p14="http://schemas.microsoft.com/office/powerpoint/2010/main" val="2173240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799" y="-27384"/>
            <a:ext cx="5473201" cy="1656184"/>
          </a:xfrm>
        </p:spPr>
        <p:txBody>
          <a:bodyPr>
            <a:normAutofit/>
          </a:bodyPr>
          <a:lstStyle/>
          <a:p>
            <a: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ASOCIACION DE COPROPIETARIOS DEL EDIFICIO</a:t>
            </a:r>
            <a:b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MEDICA SAN JOSE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188640"/>
            <a:ext cx="1290493" cy="1729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172" y="2708920"/>
            <a:ext cx="2787774" cy="371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2787773" cy="37170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29" y="2060848"/>
            <a:ext cx="2582019" cy="34426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3707904" y="141277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cada piso hay dos baños separados por géneros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51520" y="5503540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Exterior de consultorios del tercer piso y sala de espera externa</a:t>
            </a:r>
          </a:p>
        </p:txBody>
      </p:sp>
    </p:spTree>
    <p:extLst>
      <p:ext uri="{BB962C8B-B14F-4D97-AF65-F5344CB8AC3E}">
        <p14:creationId xmlns:p14="http://schemas.microsoft.com/office/powerpoint/2010/main" val="2923527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799" y="-27384"/>
            <a:ext cx="5473201" cy="1656184"/>
          </a:xfrm>
        </p:spPr>
        <p:txBody>
          <a:bodyPr>
            <a:normAutofit/>
          </a:bodyPr>
          <a:lstStyle/>
          <a:p>
            <a: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ASOCIACION DE COPROPIETARIOS DEL EDIFICIO</a:t>
            </a:r>
            <a:b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MEDICA SAN JOSE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188640"/>
            <a:ext cx="1290493" cy="1729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1475656" y="141277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cada piso hay dos baños separados por géneros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23528" y="5766355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Baño para Damas                                             </a:t>
            </a:r>
            <a:r>
              <a:rPr lang="es-CO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Baño Caballeros                                                                        </a:t>
            </a:r>
            <a:r>
              <a:rPr lang="es-CO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Baños recién modernizados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F7E3C4F-F771-4253-99E3-75CBB03F36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6" y="2368547"/>
            <a:ext cx="3220691" cy="32206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0D71E24-10F8-4DE0-820E-CE7936AD39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08" y="2368548"/>
            <a:ext cx="3220692" cy="32206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7610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799" y="-27384"/>
            <a:ext cx="5473201" cy="1656184"/>
          </a:xfrm>
        </p:spPr>
        <p:txBody>
          <a:bodyPr>
            <a:normAutofit/>
          </a:bodyPr>
          <a:lstStyle/>
          <a:p>
            <a: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ASOCIACION DE COPROPIETARIOS DEL EDIFICIO</a:t>
            </a:r>
            <a:b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MEDICA SAN JOSE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188640"/>
            <a:ext cx="1290493" cy="1729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24926"/>
            <a:ext cx="253828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794" y="1916832"/>
            <a:ext cx="2512015" cy="3349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7"/>
          <a:stretch/>
        </p:blipFill>
        <p:spPr>
          <a:xfrm>
            <a:off x="3275856" y="3141676"/>
            <a:ext cx="2732206" cy="3361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3275856" y="1556792"/>
            <a:ext cx="2732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Parqueadero privado y para los pacientes</a:t>
            </a:r>
          </a:p>
        </p:txBody>
      </p:sp>
    </p:spTree>
    <p:extLst>
      <p:ext uri="{BB962C8B-B14F-4D97-AF65-F5344CB8AC3E}">
        <p14:creationId xmlns:p14="http://schemas.microsoft.com/office/powerpoint/2010/main" val="2102040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799" y="-27384"/>
            <a:ext cx="5473201" cy="1656184"/>
          </a:xfrm>
        </p:spPr>
        <p:txBody>
          <a:bodyPr>
            <a:normAutofit/>
          </a:bodyPr>
          <a:lstStyle/>
          <a:p>
            <a: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ASOCIACION DE COPROPIETARIOS DEL EDIFICIO</a:t>
            </a:r>
            <a:b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MEDICA SAN JOSE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188640"/>
            <a:ext cx="1290493" cy="1729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76383"/>
            <a:ext cx="3438383" cy="458451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932040" y="2420888"/>
            <a:ext cx="36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Asociación de Copropietarios del edificio Unidad Medica San José, es una entidad sin animo de lucro, matriculada en la Cámara de Comercio de Valledupar con el registro Numero  S 0505921 del 13 de febrero de 2017.-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Personería Jurídica Numero 004-2017de la Oficina Asesora de Planeación Municipal de la Alcaldía de Valledupar, Cesar</a:t>
            </a:r>
          </a:p>
        </p:txBody>
      </p:sp>
    </p:spTree>
    <p:extLst>
      <p:ext uri="{BB962C8B-B14F-4D97-AF65-F5344CB8AC3E}">
        <p14:creationId xmlns:p14="http://schemas.microsoft.com/office/powerpoint/2010/main" val="169807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187674"/>
          </a:xfrm>
        </p:spPr>
        <p:txBody>
          <a:bodyPr>
            <a:normAutofit/>
          </a:bodyPr>
          <a:lstStyle/>
          <a:p>
            <a:r>
              <a:rPr lang="es-CO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ASOCIACION DE COPROPIETARIOS DEL EDIFICIO</a:t>
            </a:r>
            <a:br>
              <a:rPr lang="es-CO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MEDICA SAN JOSE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4824536" cy="4392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996952"/>
            <a:ext cx="147828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5868144" y="508518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 16 Numero 15-42</a:t>
            </a:r>
          </a:p>
          <a:p>
            <a:pPr algn="ctr"/>
            <a:r>
              <a:rPr lang="es-CO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Valledupar, Cesar</a:t>
            </a:r>
          </a:p>
        </p:txBody>
      </p:sp>
    </p:spTree>
    <p:extLst>
      <p:ext uri="{BB962C8B-B14F-4D97-AF65-F5344CB8AC3E}">
        <p14:creationId xmlns:p14="http://schemas.microsoft.com/office/powerpoint/2010/main" val="766805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799" y="-27384"/>
            <a:ext cx="5473201" cy="1656184"/>
          </a:xfrm>
        </p:spPr>
        <p:txBody>
          <a:bodyPr>
            <a:normAutofit/>
          </a:bodyPr>
          <a:lstStyle/>
          <a:p>
            <a: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ASOCIACION DE COPROPIETARIOS DEL EDIFICIO</a:t>
            </a:r>
            <a:b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MEDICA SAN JOSE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188640"/>
            <a:ext cx="1290493" cy="1729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2787774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698" y="2451756"/>
            <a:ext cx="2787774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20889"/>
            <a:ext cx="2787774" cy="3717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755576" y="134076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Frente del Edificio por la Calle 16  frente a la clínica Valledupar</a:t>
            </a:r>
          </a:p>
        </p:txBody>
      </p:sp>
    </p:spTree>
    <p:extLst>
      <p:ext uri="{BB962C8B-B14F-4D97-AF65-F5344CB8AC3E}">
        <p14:creationId xmlns:p14="http://schemas.microsoft.com/office/powerpoint/2010/main" val="1294435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799" y="-27384"/>
            <a:ext cx="5473201" cy="1656184"/>
          </a:xfrm>
        </p:spPr>
        <p:txBody>
          <a:bodyPr>
            <a:normAutofit/>
          </a:bodyPr>
          <a:lstStyle/>
          <a:p>
            <a: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ASOCIACION DE COPROPIETARIOS DEL EDIFICIO</a:t>
            </a:r>
            <a:b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MEDICA SAN JOSE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188640"/>
            <a:ext cx="1290493" cy="1729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9528"/>
            <a:ext cx="2808312" cy="374441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2609528"/>
            <a:ext cx="2808313" cy="370015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09528"/>
            <a:ext cx="2787775" cy="38884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755576" y="141277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de ingreso de pacientes y  Acceso al parqueadero</a:t>
            </a:r>
          </a:p>
        </p:txBody>
      </p:sp>
    </p:spTree>
    <p:extLst>
      <p:ext uri="{BB962C8B-B14F-4D97-AF65-F5344CB8AC3E}">
        <p14:creationId xmlns:p14="http://schemas.microsoft.com/office/powerpoint/2010/main" val="2633281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799" y="-27384"/>
            <a:ext cx="5473201" cy="1656184"/>
          </a:xfrm>
        </p:spPr>
        <p:txBody>
          <a:bodyPr>
            <a:normAutofit/>
          </a:bodyPr>
          <a:lstStyle/>
          <a:p>
            <a: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ASOCIACION DE COPROPIETARIOS DEL EDIFICIO</a:t>
            </a:r>
            <a:b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MEDICA SAN JOSE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6632"/>
            <a:ext cx="1290493" cy="1729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03243"/>
            <a:ext cx="3579862" cy="4773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20" y="1811627"/>
            <a:ext cx="3573574" cy="4764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539552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de recepción del edificio</a:t>
            </a:r>
          </a:p>
        </p:txBody>
      </p:sp>
    </p:spTree>
    <p:extLst>
      <p:ext uri="{BB962C8B-B14F-4D97-AF65-F5344CB8AC3E}">
        <p14:creationId xmlns:p14="http://schemas.microsoft.com/office/powerpoint/2010/main" val="3192472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799" y="-27384"/>
            <a:ext cx="5473201" cy="1656184"/>
          </a:xfrm>
        </p:spPr>
        <p:txBody>
          <a:bodyPr>
            <a:normAutofit/>
          </a:bodyPr>
          <a:lstStyle/>
          <a:p>
            <a: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ASOCIACION DE COPROPIETARIOS DEL EDIFICIO</a:t>
            </a:r>
            <a:b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MEDICA SAN JOSE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188640"/>
            <a:ext cx="1290493" cy="1729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t="20017" r="5353" b="33145"/>
          <a:stretch/>
        </p:blipFill>
        <p:spPr>
          <a:xfrm>
            <a:off x="2379240" y="1412776"/>
            <a:ext cx="4208984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97" y="2132856"/>
            <a:ext cx="2642199" cy="4001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1763688" y="5661248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Recepción: </a:t>
            </a:r>
          </a:p>
          <a:p>
            <a:pPr algn="ctr"/>
            <a:r>
              <a:rPr lang="es-CO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Tablero de Consultorios y especialistas 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2440559" cy="3679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136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799" y="-27384"/>
            <a:ext cx="5473201" cy="1656184"/>
          </a:xfrm>
        </p:spPr>
        <p:txBody>
          <a:bodyPr>
            <a:normAutofit/>
          </a:bodyPr>
          <a:lstStyle/>
          <a:p>
            <a: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ASOCIACION DE COPROPIETARIOS DEL EDIFICIO</a:t>
            </a:r>
            <a:b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MEDICA SAN JOSE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188640"/>
            <a:ext cx="1290493" cy="1729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38409"/>
            <a:ext cx="2319863" cy="309315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61" y="2060848"/>
            <a:ext cx="2319863" cy="309315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717032"/>
            <a:ext cx="3296760" cy="3093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CuadroTexto"/>
          <p:cNvSpPr txBox="1"/>
          <p:nvPr/>
        </p:nvSpPr>
        <p:spPr>
          <a:xfrm>
            <a:off x="467544" y="5263607"/>
            <a:ext cx="2319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Baño exclusivo para personas</a:t>
            </a:r>
          </a:p>
          <a:p>
            <a:r>
              <a:rPr lang="es-CO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discapacitadas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289561" y="5373216"/>
            <a:ext cx="2458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Puerta de fácil acceso para sillas de ruedas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96752"/>
            <a:ext cx="2571750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1 CuadroTexto"/>
          <p:cNvSpPr txBox="1"/>
          <p:nvPr/>
        </p:nvSpPr>
        <p:spPr>
          <a:xfrm>
            <a:off x="3160040" y="446905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 de seguridad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987824" y="170080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Recepción</a:t>
            </a:r>
          </a:p>
        </p:txBody>
      </p:sp>
    </p:spTree>
    <p:extLst>
      <p:ext uri="{BB962C8B-B14F-4D97-AF65-F5344CB8AC3E}">
        <p14:creationId xmlns:p14="http://schemas.microsoft.com/office/powerpoint/2010/main" val="2246539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799" y="-27384"/>
            <a:ext cx="5473201" cy="1656184"/>
          </a:xfrm>
        </p:spPr>
        <p:txBody>
          <a:bodyPr>
            <a:normAutofit/>
          </a:bodyPr>
          <a:lstStyle/>
          <a:p>
            <a: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ASOCIACION DE COPROPIETARIOS DEL EDIFICIO</a:t>
            </a:r>
            <a:b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MEDICA SAN JOSE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188640"/>
            <a:ext cx="1290493" cy="1729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66745"/>
            <a:ext cx="2971828" cy="396243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64" y="2248344"/>
            <a:ext cx="2949792" cy="393305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2" t="14445" r="23194" b="17956"/>
          <a:stretch/>
        </p:blipFill>
        <p:spPr>
          <a:xfrm>
            <a:off x="3242793" y="2248344"/>
            <a:ext cx="2697359" cy="39808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CuadroTexto"/>
          <p:cNvSpPr txBox="1"/>
          <p:nvPr/>
        </p:nvSpPr>
        <p:spPr>
          <a:xfrm>
            <a:off x="611560" y="1340768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ASCENSOR RECIEN MODERNIZADO</a:t>
            </a:r>
          </a:p>
        </p:txBody>
      </p:sp>
    </p:spTree>
    <p:extLst>
      <p:ext uri="{BB962C8B-B14F-4D97-AF65-F5344CB8AC3E}">
        <p14:creationId xmlns:p14="http://schemas.microsoft.com/office/powerpoint/2010/main" val="3073879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799" y="-27384"/>
            <a:ext cx="5473201" cy="1656184"/>
          </a:xfrm>
        </p:spPr>
        <p:txBody>
          <a:bodyPr>
            <a:normAutofit/>
          </a:bodyPr>
          <a:lstStyle/>
          <a:p>
            <a: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ASOCIACION DE COPROPIETARIOS DEL EDIFICIO</a:t>
            </a:r>
            <a:b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MEDICA SAN JOSE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188640"/>
            <a:ext cx="1290493" cy="1729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0" y="2204864"/>
            <a:ext cx="2862318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04864"/>
            <a:ext cx="2862318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/>
          <a:stretch/>
        </p:blipFill>
        <p:spPr>
          <a:xfrm>
            <a:off x="3081095" y="2204865"/>
            <a:ext cx="2931065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CuadroTexto"/>
          <p:cNvSpPr txBox="1"/>
          <p:nvPr/>
        </p:nvSpPr>
        <p:spPr>
          <a:xfrm>
            <a:off x="539552" y="1340768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Silla de ruedas para pacientes y escalera de acceso al segundo piso</a:t>
            </a:r>
          </a:p>
        </p:txBody>
      </p:sp>
    </p:spTree>
    <p:extLst>
      <p:ext uri="{BB962C8B-B14F-4D97-AF65-F5344CB8AC3E}">
        <p14:creationId xmlns:p14="http://schemas.microsoft.com/office/powerpoint/2010/main" val="1419144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372</Words>
  <Application>Microsoft Office PowerPoint</Application>
  <PresentationFormat>Presentación en pantalla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de Office</vt:lpstr>
      <vt:lpstr>Presentación de PowerPoint</vt:lpstr>
      <vt:lpstr>ASOCIACION DE COPROPIETARIOS DEL EDIFICIO UNIDAD MEDICA SAN JOSE</vt:lpstr>
      <vt:lpstr>ASOCIACION DE COPROPIETARIOS DEL EDIFICIO UNIDAD MEDICA SAN JOSE</vt:lpstr>
      <vt:lpstr>ASOCIACION DE COPROPIETARIOS DEL EDIFICIO UNIDAD MEDICA SAN JOSE</vt:lpstr>
      <vt:lpstr>ASOCIACION DE COPROPIETARIOS DEL EDIFICIO UNIDAD MEDICA SAN JOSE</vt:lpstr>
      <vt:lpstr>ASOCIACION DE COPROPIETARIOS DEL EDIFICIO UNIDAD MEDICA SAN JOSE</vt:lpstr>
      <vt:lpstr>ASOCIACION DE COPROPIETARIOS DEL EDIFICIO UNIDAD MEDICA SAN JOSE</vt:lpstr>
      <vt:lpstr>ASOCIACION DE COPROPIETARIOS DEL EDIFICIO UNIDAD MEDICA SAN JOSE</vt:lpstr>
      <vt:lpstr>ASOCIACION DE COPROPIETARIOS DEL EDIFICIO UNIDAD MEDICA SAN JOSE</vt:lpstr>
      <vt:lpstr>ASOCIACION DE COPROPIETARIOS DEL EDIFICIO UNIDAD MEDICA SAN JOSE</vt:lpstr>
      <vt:lpstr>ASOCIACION DE COPROPIETARIOS DEL EDIFICIO UNIDAD MEDICA SAN JOSE</vt:lpstr>
      <vt:lpstr>ASOCIACION DE COPROPIETARIOS DEL EDIFICIO UNIDAD MEDICA SAN JOSE</vt:lpstr>
      <vt:lpstr>ASOCIACION DE COPROPIETARIOS DEL EDIFICIO UNIDAD MEDICA SAN JOSE</vt:lpstr>
      <vt:lpstr>ASOCIACION DE COPROPIETARIOS DEL EDIFICIO UNIDAD MEDICA SAN JOSE</vt:lpstr>
      <vt:lpstr>ASOCIACION DE COPROPIETARIOS DEL EDIFICIO UNIDAD MEDICA SAN JOSE</vt:lpstr>
      <vt:lpstr>ASOCIACION DE COPROPIETARIOS DEL EDIFICIO UNIDAD MEDICA SAN JOSE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Gustavo Murillo Hurtado</cp:lastModifiedBy>
  <cp:revision>24</cp:revision>
  <dcterms:created xsi:type="dcterms:W3CDTF">2020-11-08T04:38:30Z</dcterms:created>
  <dcterms:modified xsi:type="dcterms:W3CDTF">2021-07-16T02:39:16Z</dcterms:modified>
</cp:coreProperties>
</file>